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335a24b68_0_29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335a24b68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335a24b68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335a24b68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335a24b68_0_2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335a24b68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335a24b68_0_2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335a24b68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335a24b68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335a24b6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335a24b68_0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335a24b68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335a24b68_0_2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335a24b68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335a24b68_0_28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335a24b68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11" Type="http://schemas.openxmlformats.org/officeDocument/2006/relationships/image" Target="../media/image8.png"/><Relationship Id="rId10" Type="http://schemas.openxmlformats.org/officeDocument/2006/relationships/image" Target="../media/image10.png"/><Relationship Id="rId9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9.png"/><Relationship Id="rId8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Relationship Id="rId7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/>
        </p:nvSpPr>
        <p:spPr>
          <a:xfrm>
            <a:off x="4556150" y="506675"/>
            <a:ext cx="4078800" cy="4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Reviews by Genre:</a:t>
            </a:r>
            <a:endParaRPr sz="42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An Analysis of Album Ratings &amp; Reviews</a:t>
            </a:r>
            <a:endParaRPr sz="24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By Broderick Turner</a:t>
            </a:r>
            <a:endParaRPr b="1" sz="3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300" y="590100"/>
            <a:ext cx="3993851" cy="399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400"/>
            <a:ext cx="181451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4513" y="152400"/>
            <a:ext cx="181451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4739" y="152400"/>
            <a:ext cx="181451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79253" y="152400"/>
            <a:ext cx="181451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29475" y="152360"/>
            <a:ext cx="1814525" cy="4838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question: who’s bad?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</a:t>
            </a:r>
            <a:r>
              <a:rPr lang="en"/>
              <a:t> You!</a:t>
            </a:r>
            <a:endParaRPr sz="3000"/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311700" y="1399400"/>
            <a:ext cx="5277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Economica"/>
                <a:ea typeface="Economica"/>
                <a:cs typeface="Economica"/>
                <a:sym typeface="Economica"/>
              </a:rPr>
              <a:t>Email</a:t>
            </a: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: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broderickturner92@gmail.com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Economica"/>
                <a:ea typeface="Economica"/>
                <a:cs typeface="Economica"/>
                <a:sym typeface="Economica"/>
              </a:rPr>
              <a:t>Github</a:t>
            </a: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: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www.github.com/unclebrod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Economica"/>
                <a:ea typeface="Economica"/>
                <a:cs typeface="Economica"/>
                <a:sym typeface="Economica"/>
              </a:rPr>
              <a:t>LinkedIn</a:t>
            </a: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: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www.linkedin.com/in/broderickturner</a:t>
            </a:r>
            <a:endParaRPr sz="2400"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3425" y="1587563"/>
            <a:ext cx="1968375" cy="196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Evaluate critical reception of albums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Determine differences in reviews across genres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Place these results into a greater context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3044700" y="310125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352" y="0"/>
            <a:ext cx="566729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3044700" y="310125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0663" y="0"/>
            <a:ext cx="572268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Design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Based on Metacritic’s scoring, compare rap to other genres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H</a:t>
            </a:r>
            <a:r>
              <a:rPr b="1" baseline="-25000" lang="en"/>
              <a:t>0</a:t>
            </a:r>
            <a:r>
              <a:rPr lang="en"/>
              <a:t>: The mean album review score from rap and each other genre, respectively, is the same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H</a:t>
            </a:r>
            <a:r>
              <a:rPr b="1" baseline="-25000" lang="en"/>
              <a:t>A</a:t>
            </a:r>
            <a:r>
              <a:rPr lang="en"/>
              <a:t>: The mean album review score from rap and each other genre, respectively, is different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Welch’s t-test between rap and each other genre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α = 0.05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Bonferroni correction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315925"/>
            <a:ext cx="21909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368512"/>
            <a:ext cx="2514551" cy="1081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7849" y="143924"/>
            <a:ext cx="1952125" cy="19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185513"/>
            <a:ext cx="1840625" cy="184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43925" y="3873078"/>
            <a:ext cx="3463725" cy="8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00" y="2382300"/>
            <a:ext cx="2593874" cy="70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46924" y="1383301"/>
            <a:ext cx="2593875" cy="1657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14925" y="1812149"/>
            <a:ext cx="2721724" cy="10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963635" y="3276560"/>
            <a:ext cx="2514549" cy="101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773449" y="3066871"/>
            <a:ext cx="2160426" cy="855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6050" y="1147225"/>
            <a:ext cx="2546171" cy="369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3696" y="1147225"/>
            <a:ext cx="2686417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2475" y="-496137"/>
            <a:ext cx="2300925" cy="6135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0600" y="-496175"/>
            <a:ext cx="2300925" cy="613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152400"/>
            <a:ext cx="1814500" cy="4838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4513" y="152363"/>
            <a:ext cx="181451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4739" y="152400"/>
            <a:ext cx="181451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79240" y="152400"/>
            <a:ext cx="181451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93750" y="152363"/>
            <a:ext cx="1814500" cy="4838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